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92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2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D9C2F-98BE-1643-A246-DA10BFA5670D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57CB2-D366-F34B-99DC-8EE002C9FB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444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57CB2-D366-F34B-99DC-8EE002C9FB9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180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A9DF1E-6356-BC48-9BDD-2D5B8057B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C510E73-B058-6247-AC7F-21C654BA3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E9076F-2FA2-D74D-A138-E2BBE909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A39F3E6-75D4-B945-9959-C0FF52DF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2FF61E-0B8F-3A4C-AD55-040C4E10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418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A08081-D59C-B94B-983C-75376FB7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11EB96A-FE55-9241-B5BD-5E98EA5D4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29005B-B585-7E49-9581-2702C19F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90E0AC-D85B-514D-BB8D-9D2A48C4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55FFE7-C17D-AA4E-B6C6-75E0838E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558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09DD1E4-DC56-3A43-93A3-7CB8031E3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4313E8-4F0C-CC48-8920-2D56737FF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CB56B1-FBCD-6442-A2B6-21E382DA9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947828-475B-5449-91C7-06519253D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19FEEA8-C55C-B443-B1F7-243F1AA41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835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66BFDE-FE92-B64F-A935-0873BA17E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E01193-EE85-3E43-AE3D-383028BF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BC60A1-AD50-C64A-AF48-D864B861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9A65FA-910E-3B49-849A-66CD2170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32BA123-D104-0A4D-8190-37FAEBCC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022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22D4F4-7FEE-7143-87E7-961BFFCAE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CA95C33-1C0C-D348-829D-D8045AE8C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F1EB57-DE55-E143-9E42-DC193303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FBF602-6429-EB46-BF9C-DF56DAFF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E96C1F-3711-F54C-959C-43F229B7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78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11E043-4B04-4142-B2B1-82B265CF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36DCCC-80FF-064A-B04C-79D13D9E7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8F0818F-CB6C-074A-9D0B-02C5B29F2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B9D3CFE-C493-F34C-ACD7-345C000C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0D3122-064F-764A-AA61-45C089B3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7236831-969E-C247-B7D2-6B1380153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644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B405AD-597D-4A4D-8D4D-A35C4EF7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31B7D1-00D2-3E4F-A7DD-7FA5B729E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61D1F70-EA76-2E40-AC22-25141C591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BB30EE5-6D23-EC40-980D-F70064F92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EF9966F-9309-7B4B-8D94-ADB556FA4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DECE146-30C4-3446-A92E-E51177EB5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C25AA8C-37BD-5744-B5D5-B40EC071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95C0F20-10DF-A543-A2CF-B0B5DA437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393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D76E28-D7F8-9F4A-9751-6F8DA4FC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F2D161E-D5C5-004D-8AD3-BD1065FF0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CF74B3F-61A0-0849-A2D0-E81257649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64090CA-9F88-6D4D-8F62-2280401D3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757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A8A5F14-2838-B946-B5AD-41ACE3C6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73AA1A1-76FD-504D-8A5F-24FCEF7B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F79E963-FAED-6747-92EE-FC8C2B93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002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3A660A-6AF8-274C-9955-2B25198C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FE5C47-A70E-D040-8128-2893923D1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262F24F-7983-5046-AB48-262E6B584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F755988-CD13-A84F-93DB-85999245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0951906-F2C4-054F-815F-1CEBB6F4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95868C-40E9-9944-9A77-D2FCC395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322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D3D278-EFB6-5448-BC82-21FBAC285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19D4CBC-0E94-2347-BE24-43803A0F6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BBB278-165A-ED49-B769-CC1C3699D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3E3CEA-E7CD-554E-9FA2-3867E5FC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2873000-FA4C-A34E-B81A-454E11B5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D05FDBB-1E14-F74A-B27B-8DC3B988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283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556FCC8-99AB-9940-9755-46F205EAA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BA87C7F-C7B8-9F43-A155-F4AB5B6E8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9DB996-71F6-E94E-8B05-9A1436C6B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455BA-AAA1-6E42-8C98-E9ECDC65447C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7F0483-A59D-444E-9BDD-F1D18C65E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A2C0CF-D5A1-8E45-BFDD-F330F56F8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32AE6-5B8F-B840-8ECA-89E7D6547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82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176B5BC6-16E4-AE49-9B75-C5D48A8B979C}"/>
              </a:ext>
            </a:extLst>
          </p:cNvPr>
          <p:cNvSpPr txBox="1"/>
          <p:nvPr/>
        </p:nvSpPr>
        <p:spPr>
          <a:xfrm>
            <a:off x="8504177" y="490148"/>
            <a:ext cx="2373330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nb-NO" dirty="0"/>
              <a:t>Er ydmyk til omverden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6906AC-68B5-F644-87ED-B83F9E6A54ED}"/>
              </a:ext>
            </a:extLst>
          </p:cNvPr>
          <p:cNvSpPr/>
          <p:nvPr/>
        </p:nvSpPr>
        <p:spPr>
          <a:xfrm>
            <a:off x="7123110" y="5441069"/>
            <a:ext cx="4604787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Er villig til å undersøke antagelser og meninger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7E8E8EC-1BFC-564D-ACF8-CC9FC923009A}"/>
              </a:ext>
            </a:extLst>
          </p:cNvPr>
          <p:cNvSpPr/>
          <p:nvPr/>
        </p:nvSpPr>
        <p:spPr>
          <a:xfrm>
            <a:off x="2352398" y="274087"/>
            <a:ext cx="4929426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Venter til alle fakta er på bordet før en bedømmer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5CA9ADC-5472-444C-85A4-713C112D5702}"/>
              </a:ext>
            </a:extLst>
          </p:cNvPr>
          <p:cNvSpPr/>
          <p:nvPr/>
        </p:nvSpPr>
        <p:spPr>
          <a:xfrm>
            <a:off x="304329" y="2389073"/>
            <a:ext cx="3214341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Viser vilje til å dele ny kunnskap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E41973E-0FDC-7F42-948D-B7FB91891B23}"/>
              </a:ext>
            </a:extLst>
          </p:cNvPr>
          <p:cNvSpPr/>
          <p:nvPr/>
        </p:nvSpPr>
        <p:spPr>
          <a:xfrm>
            <a:off x="766432" y="1332885"/>
            <a:ext cx="4575035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Skiller mellom presise og upresise beskrivelser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87D04AA6-081B-224C-A998-B3F8871E50E5}"/>
              </a:ext>
            </a:extLst>
          </p:cNvPr>
          <p:cNvSpPr/>
          <p:nvPr/>
        </p:nvSpPr>
        <p:spPr>
          <a:xfrm>
            <a:off x="6665156" y="1721859"/>
            <a:ext cx="5210401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Formulerer argumenter for egne og andres meninger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3CDF7F-37BF-9D40-A6EC-F92BFBC47836}"/>
              </a:ext>
            </a:extLst>
          </p:cNvPr>
          <p:cNvSpPr/>
          <p:nvPr/>
        </p:nvSpPr>
        <p:spPr>
          <a:xfrm>
            <a:off x="3130694" y="1843212"/>
            <a:ext cx="3057375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Er åpen for å forandre mening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0FF50F9-9F85-1B42-BA01-7776E2B9B52E}"/>
              </a:ext>
            </a:extLst>
          </p:cNvPr>
          <p:cNvSpPr/>
          <p:nvPr/>
        </p:nvSpPr>
        <p:spPr>
          <a:xfrm>
            <a:off x="345003" y="840598"/>
            <a:ext cx="2860335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Er en forsiktig og aktiv lytter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DEC37D90-52BC-EA43-9E02-51D02FA10532}"/>
              </a:ext>
            </a:extLst>
          </p:cNvPr>
          <p:cNvSpPr/>
          <p:nvPr/>
        </p:nvSpPr>
        <p:spPr>
          <a:xfrm>
            <a:off x="3113985" y="2898344"/>
            <a:ext cx="3406253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Søker bevis for å støtte antagelser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875E396-7B97-FF45-A61E-536CFDEAB3FF}"/>
              </a:ext>
            </a:extLst>
          </p:cNvPr>
          <p:cNvSpPr/>
          <p:nvPr/>
        </p:nvSpPr>
        <p:spPr>
          <a:xfrm>
            <a:off x="467568" y="3345587"/>
            <a:ext cx="2916504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Søker klarhet og nøyaktighet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D6AF75E1-C3AC-D840-BA58-C615890D45A3}"/>
              </a:ext>
            </a:extLst>
          </p:cNvPr>
          <p:cNvSpPr/>
          <p:nvPr/>
        </p:nvSpPr>
        <p:spPr>
          <a:xfrm>
            <a:off x="3723585" y="760966"/>
            <a:ext cx="2061334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Søker nye løsninger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AC5ACC7-DA81-6942-A4F8-1F8B2F192402}"/>
              </a:ext>
            </a:extLst>
          </p:cNvPr>
          <p:cNvSpPr/>
          <p:nvPr/>
        </p:nvSpPr>
        <p:spPr>
          <a:xfrm>
            <a:off x="545915" y="3990470"/>
            <a:ext cx="5169557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Sammenlikner egne meninger med andres meninger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3D0FE725-027A-5D42-AC48-0110C50E2C7C}"/>
              </a:ext>
            </a:extLst>
          </p:cNvPr>
          <p:cNvSpPr/>
          <p:nvPr/>
        </p:nvSpPr>
        <p:spPr>
          <a:xfrm>
            <a:off x="3723585" y="3507944"/>
            <a:ext cx="3963136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Er nysgjerrig og søken etter informasjon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2D22F74E-5FF4-0546-A1A1-141F447C7276}"/>
              </a:ext>
            </a:extLst>
          </p:cNvPr>
          <p:cNvSpPr/>
          <p:nvPr/>
        </p:nvSpPr>
        <p:spPr>
          <a:xfrm>
            <a:off x="345003" y="4982518"/>
            <a:ext cx="2708947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Aksepterer andres mening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6644647A-DAF0-0047-9A7B-4FFBFB562C8A}"/>
              </a:ext>
            </a:extLst>
          </p:cNvPr>
          <p:cNvSpPr/>
          <p:nvPr/>
        </p:nvSpPr>
        <p:spPr>
          <a:xfrm>
            <a:off x="4817111" y="2353539"/>
            <a:ext cx="5100948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Identifiserer konsekvenser ved bestemte handlinger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3FA94870-9AAB-3742-812F-82B67607CD65}"/>
              </a:ext>
            </a:extLst>
          </p:cNvPr>
          <p:cNvSpPr/>
          <p:nvPr/>
        </p:nvSpPr>
        <p:spPr>
          <a:xfrm>
            <a:off x="8571243" y="4861548"/>
            <a:ext cx="2778581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Ser på en sak fra flere sider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512E7C4E-F283-8342-9668-54C012C81DAE}"/>
              </a:ext>
            </a:extLst>
          </p:cNvPr>
          <p:cNvSpPr/>
          <p:nvPr/>
        </p:nvSpPr>
        <p:spPr>
          <a:xfrm>
            <a:off x="251815" y="6266250"/>
            <a:ext cx="3319370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Skiller mellom fakta og meninger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7271798E-6F9A-8147-9B4A-788B53E321F6}"/>
              </a:ext>
            </a:extLst>
          </p:cNvPr>
          <p:cNvSpPr/>
          <p:nvPr/>
        </p:nvSpPr>
        <p:spPr>
          <a:xfrm>
            <a:off x="879181" y="5592118"/>
            <a:ext cx="3366627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Evaluerer påstander og argument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4C33416-6A2A-694D-96B4-970806CB8F92}"/>
              </a:ext>
            </a:extLst>
          </p:cNvPr>
          <p:cNvSpPr/>
          <p:nvPr/>
        </p:nvSpPr>
        <p:spPr>
          <a:xfrm>
            <a:off x="4526689" y="5672206"/>
            <a:ext cx="2356927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Gjør bruk av refleksjon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E187B18B-D8B6-AC45-997F-2CE8B17A609F}"/>
              </a:ext>
            </a:extLst>
          </p:cNvPr>
          <p:cNvSpPr/>
          <p:nvPr/>
        </p:nvSpPr>
        <p:spPr>
          <a:xfrm>
            <a:off x="5887816" y="1127815"/>
            <a:ext cx="5462008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Identifiserer informasjon fra bestemte interessegrupper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B9EC3D44-918F-AF42-8749-591782DC771A}"/>
              </a:ext>
            </a:extLst>
          </p:cNvPr>
          <p:cNvSpPr/>
          <p:nvPr/>
        </p:nvSpPr>
        <p:spPr>
          <a:xfrm>
            <a:off x="3279538" y="5026931"/>
            <a:ext cx="2608278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Stiller relevante spørsmål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A5DBE29F-319B-384F-83F7-735BDD110D20}"/>
              </a:ext>
            </a:extLst>
          </p:cNvPr>
          <p:cNvSpPr/>
          <p:nvPr/>
        </p:nvSpPr>
        <p:spPr>
          <a:xfrm>
            <a:off x="5705153" y="6266250"/>
            <a:ext cx="6053901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Utfordrer egen moral og behersker følelsesmessige reaksjoner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BB9FAFF9-C3F2-D543-954E-898B25530B8F}"/>
              </a:ext>
            </a:extLst>
          </p:cNvPr>
          <p:cNvSpPr/>
          <p:nvPr/>
        </p:nvSpPr>
        <p:spPr>
          <a:xfrm>
            <a:off x="7788806" y="3892646"/>
            <a:ext cx="3335272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Argumenterer for personlige valg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D34992AB-29E1-5444-B767-DC72C9F7D053}"/>
              </a:ext>
            </a:extLst>
          </p:cNvPr>
          <p:cNvSpPr/>
          <p:nvPr/>
        </p:nvSpPr>
        <p:spPr>
          <a:xfrm>
            <a:off x="6972709" y="2923745"/>
            <a:ext cx="4595297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Innrømmer manglende kunnskap og forståelse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185A53A-3DED-FF49-BBC9-A43A35CE4FFA}"/>
              </a:ext>
            </a:extLst>
          </p:cNvPr>
          <p:cNvSpPr/>
          <p:nvPr/>
        </p:nvSpPr>
        <p:spPr>
          <a:xfrm>
            <a:off x="4417973" y="4461744"/>
            <a:ext cx="4314130" cy="3693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nb-NO" dirty="0"/>
              <a:t>Identifiserer problemer og mulige løsninger</a:t>
            </a:r>
            <a:r>
              <a:rPr lang="nb-NO" dirty="0">
                <a:effectLst/>
              </a:rPr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949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28AC4194D6F543863591A3EAB3294D" ma:contentTypeVersion="8" ma:contentTypeDescription="Opprett et nytt dokument." ma:contentTypeScope="" ma:versionID="bebd36b3357d26e04f72a0d58958b7cb">
  <xsd:schema xmlns:xsd="http://www.w3.org/2001/XMLSchema" xmlns:xs="http://www.w3.org/2001/XMLSchema" xmlns:p="http://schemas.microsoft.com/office/2006/metadata/properties" xmlns:ns2="03550bf8-6daa-45f0-b98a-6fb66f6254f3" targetNamespace="http://schemas.microsoft.com/office/2006/metadata/properties" ma:root="true" ma:fieldsID="f0de2c871a787eb76bbc06f339dbc4e6" ns2:_="">
    <xsd:import namespace="03550bf8-6daa-45f0-b98a-6fb66f6254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550bf8-6daa-45f0-b98a-6fb66f6254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F01BD2-209A-47C1-BBA8-03CA64806B93}"/>
</file>

<file path=customXml/itemProps2.xml><?xml version="1.0" encoding="utf-8"?>
<ds:datastoreItem xmlns:ds="http://schemas.openxmlformats.org/officeDocument/2006/customXml" ds:itemID="{3943F7B5-4618-46CD-83E9-C60E4B195DAB}"/>
</file>

<file path=customXml/itemProps3.xml><?xml version="1.0" encoding="utf-8"?>
<ds:datastoreItem xmlns:ds="http://schemas.openxmlformats.org/officeDocument/2006/customXml" ds:itemID="{E02D73A5-4C3C-4A41-BA94-309AB07160FF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137</Words>
  <Application>Microsoft Macintosh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Olaug Vetti Kvam</dc:creator>
  <cp:lastModifiedBy>Olaug Vetti Kvam</cp:lastModifiedBy>
  <cp:revision>2</cp:revision>
  <dcterms:created xsi:type="dcterms:W3CDTF">2020-09-15T12:28:47Z</dcterms:created>
  <dcterms:modified xsi:type="dcterms:W3CDTF">2020-09-15T12:53:14Z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0x0101009228AC4194D6F543863591A3EAB3294D</vt:lpwstr>
  </property>
</Properties>
</file>